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73" r:id="rId3"/>
    <p:sldId id="282" r:id="rId4"/>
    <p:sldId id="258" r:id="rId5"/>
    <p:sldId id="283" r:id="rId6"/>
    <p:sldId id="292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2" r:id="rId23"/>
    <p:sldId id="300" r:id="rId24"/>
    <p:sldId id="301" r:id="rId25"/>
    <p:sldId id="277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Tahoma" panose="020B0604030504040204" pitchFamily="3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B95AB3-7569-42F9-A334-21C90FD79730}">
  <a:tblStyle styleId="{FDB95AB3-7569-42F9-A334-21C90FD79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C74835-5830-4B6E-B6F1-FDE0565631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68"/>
    <p:restoredTop sz="94609"/>
  </p:normalViewPr>
  <p:slideViewPr>
    <p:cSldViewPr snapToGrid="0">
      <p:cViewPr varScale="1">
        <p:scale>
          <a:sx n="173" d="100"/>
          <a:sy n="173" d="100"/>
        </p:scale>
        <p:origin x="184" y="8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6148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9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379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42980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58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979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7332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495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679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937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8089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602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920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408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0947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1495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998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03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668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108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012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2259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16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file:////var/folders/2l/7cqpgp0d7s36gd97s2p_0g180000gn/T/com.microsoft.Word/WebArchiveCopyPasteTempFiles/723909-20150913184454231-75605656.pn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file:////var/folders/2l/7cqpgp0d7s36gd97s2p_0g180000gn/T/com.microsoft.Word/WebArchiveCopyPasteTempFiles/pubsub.p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file:////var/folders/2l/7cqpgp0d7s36gd97s2p_0g180000gn/T/com.microsoft.Word/WebArchiveCopyPasteTempFiles/687474703a2f2f736f757263656d616b696e672e636f6d2f66696c65732f76322f636f6e74656e742f7061747465726e732f4d656d656e746f2d32782e706e6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Управление состоянием приложения</a:t>
            </a:r>
            <a:b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ru-RU"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BF3185-D8CA-C743-891C-82A46A2BD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368" y="1475150"/>
            <a:ext cx="3959239" cy="28403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178923" y="170708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Постоянное состояние – </a:t>
            </a: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	данные состояний сервера,</a:t>
            </a: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	которые хранятся локально в 	</a:t>
            </a:r>
            <a:r>
              <a:rPr lang="ru-RU" sz="2400" b="1" dirty="0">
                <a:solidFill>
                  <a:schemeClr val="tx1"/>
                </a:solidFill>
                <a:ea typeface="Tahoma"/>
                <a:cs typeface="Tahoma"/>
                <a:sym typeface="Tahoma"/>
              </a:rPr>
              <a:t>памяти </a:t>
            </a:r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клиента</a:t>
            </a:r>
            <a:endParaRPr sz="2400" b="1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961269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559923" y="193568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solidFill>
                  <a:srgbClr val="0070C0"/>
                </a:solidFill>
                <a:latin typeface="+mn-lt"/>
                <a:ea typeface="Tahoma"/>
                <a:cs typeface="Tahoma"/>
                <a:sym typeface="Tahoma"/>
              </a:rPr>
              <a:t>Состояние клиента </a:t>
            </a:r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не хранится на сервере. Примером являются фильтры для создания списков.</a:t>
            </a:r>
            <a:endParaRPr sz="2400" b="1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38469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089614" y="1935684"/>
            <a:ext cx="6734969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solidFill>
                  <a:srgbClr val="0070C0"/>
                </a:solidFill>
                <a:latin typeface="+mn-lt"/>
                <a:ea typeface="Tahoma"/>
                <a:cs typeface="Tahoma"/>
                <a:sym typeface="Tahoma"/>
              </a:rPr>
              <a:t>Временное состояние клиента. </a:t>
            </a: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Приложения часто хранят информацию на клиенте не используя </a:t>
            </a:r>
            <a:r>
              <a:rPr lang="en-US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URL.</a:t>
            </a:r>
            <a:endParaRPr lang="ru-RU" sz="2400" b="1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  </a:t>
            </a:r>
            <a:endParaRPr sz="2400" b="1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752601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559923" y="193568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solidFill>
                  <a:srgbClr val="0070C0"/>
                </a:solidFill>
              </a:rPr>
              <a:t>Локальное состояние </a:t>
            </a:r>
            <a:r>
              <a:rPr lang="en-US" sz="2400" b="1" dirty="0">
                <a:solidFill>
                  <a:srgbClr val="0070C0"/>
                </a:solidFill>
              </a:rPr>
              <a:t>UI</a:t>
            </a:r>
            <a:r>
              <a:rPr lang="ru-RU" sz="2400" b="1" dirty="0">
                <a:solidFill>
                  <a:srgbClr val="0070C0"/>
                </a:solidFill>
              </a:rPr>
              <a:t> </a:t>
            </a:r>
          </a:p>
          <a:p>
            <a:r>
              <a:rPr lang="ru-RU" sz="2400" b="1" dirty="0">
                <a:solidFill>
                  <a:schemeClr val="tx1"/>
                </a:solidFill>
              </a:rPr>
              <a:t>Отображение элементов интерфейса </a:t>
            </a:r>
          </a:p>
          <a:p>
            <a:r>
              <a:rPr lang="ru-RU" sz="2400" b="1" dirty="0">
                <a:solidFill>
                  <a:schemeClr val="tx1"/>
                </a:solidFill>
              </a:rPr>
              <a:t>в зависимости от параметров</a:t>
            </a:r>
          </a:p>
        </p:txBody>
      </p:sp>
    </p:spTree>
    <p:extLst>
      <p:ext uri="{BB962C8B-B14F-4D97-AF65-F5344CB8AC3E}">
        <p14:creationId xmlns:p14="http://schemas.microsoft.com/office/powerpoint/2010/main" val="3879425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925351" y="1935684"/>
            <a:ext cx="6899232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URL </a:t>
            </a:r>
            <a:r>
              <a:rPr lang="ru-RU" sz="2400" b="1" dirty="0">
                <a:solidFill>
                  <a:srgbClr val="0070C0"/>
                </a:solidFill>
              </a:rPr>
              <a:t>и состояние маршрутизации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ru-RU" sz="2400" b="1" dirty="0">
                <a:solidFill>
                  <a:schemeClr val="tx1"/>
                </a:solidFill>
              </a:rPr>
              <a:t>Маршрутизации в приложении определяет где находится пользователь.</a:t>
            </a:r>
          </a:p>
        </p:txBody>
      </p:sp>
    </p:spTree>
    <p:extLst>
      <p:ext uri="{BB962C8B-B14F-4D97-AF65-F5344CB8AC3E}">
        <p14:creationId xmlns:p14="http://schemas.microsoft.com/office/powerpoint/2010/main" val="794995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6E24CD4-7594-9A4B-8722-0DAF06D4F00C}"/>
              </a:ext>
            </a:extLst>
          </p:cNvPr>
          <p:cNvSpPr/>
          <p:nvPr/>
        </p:nvSpPr>
        <p:spPr>
          <a:xfrm>
            <a:off x="1472875" y="1569167"/>
            <a:ext cx="25811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Одиночка (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Singleton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40BF60-4173-5C4C-86AD-770DBF68A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0831" y="225964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25" name="Рисунок 1" descr="/var/folders/2l/7cqpgp0d7s36gd97s2p_0g180000gn/T/com.microsoft.Word/WebArchiveCopyPasteTempFiles/723909-20150913184454231-75605656.png">
            <a:extLst>
              <a:ext uri="{FF2B5EF4-FFF2-40B4-BE49-F238E27FC236}">
                <a16:creationId xmlns:a16="http://schemas.microsoft.com/office/drawing/2014/main" id="{58FD6B0E-B5FE-6C41-829B-298EE7244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831" y="2259649"/>
            <a:ext cx="2946400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149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E8FE9E0-C502-A54E-A794-6B4BD1AB689E}"/>
              </a:ext>
            </a:extLst>
          </p:cNvPr>
          <p:cNvSpPr/>
          <p:nvPr/>
        </p:nvSpPr>
        <p:spPr>
          <a:xfrm>
            <a:off x="2077082" y="1492511"/>
            <a:ext cx="21739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Состояние (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State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626513-7BB7-CC45-8A24-86EFA5BB8A1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09" y="2150024"/>
            <a:ext cx="3941279" cy="188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8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9DB334-37A0-DC4E-9661-25FA910BA770}"/>
              </a:ext>
            </a:extLst>
          </p:cNvPr>
          <p:cNvSpPr/>
          <p:nvPr/>
        </p:nvSpPr>
        <p:spPr>
          <a:xfrm>
            <a:off x="752948" y="1602020"/>
            <a:ext cx="49840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Издатель-подписчик (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Subscriber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publisher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r>
              <a:rPr lang="ru-RU" sz="2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ru-R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70687AD-BC15-5547-92EA-EFC2C89D3F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608" y="2129949"/>
            <a:ext cx="1161725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049" name="Рисунок 5" descr="/var/folders/2l/7cqpgp0d7s36gd97s2p_0g180000gn/T/com.microsoft.Word/WebArchiveCopyPasteTempFiles/pubsub.png">
            <a:extLst>
              <a:ext uri="{FF2B5EF4-FFF2-40B4-BE49-F238E27FC236}">
                <a16:creationId xmlns:a16="http://schemas.microsoft.com/office/drawing/2014/main" id="{CED7B499-97FF-734D-90F2-244EC88EA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841" y="2129950"/>
            <a:ext cx="3597418" cy="188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033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66BD3CA-72DB-5443-8F4E-A8833D1F5A8C}"/>
              </a:ext>
            </a:extLst>
          </p:cNvPr>
          <p:cNvSpPr/>
          <p:nvPr/>
        </p:nvSpPr>
        <p:spPr>
          <a:xfrm>
            <a:off x="1027589" y="1541790"/>
            <a:ext cx="29562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Наблюдатель (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Observer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r>
              <a:rPr lang="ru-RU" sz="2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ru-R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C4DCB0-716F-7040-BC05-8088DC65E8D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190" y="1941900"/>
            <a:ext cx="4649680" cy="206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505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8EC3B62-AD9B-1347-8E6C-D683EEA01BBA}"/>
              </a:ext>
            </a:extLst>
          </p:cNvPr>
          <p:cNvSpPr/>
          <p:nvPr/>
        </p:nvSpPr>
        <p:spPr>
          <a:xfrm>
            <a:off x="1174220" y="1318510"/>
            <a:ext cx="26949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Хранитель (</a:t>
            </a:r>
            <a:r>
              <a:rPr lang="en-US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Memento</a:t>
            </a:r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EF1B85-2DDF-A04B-BBC2-14F15C9FB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1326" y="2086146"/>
            <a:ext cx="1006610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3073" name="Рисунок 7" descr="/var/folders/2l/7cqpgp0d7s36gd97s2p_0g180000gn/T/com.microsoft.Word/WebArchiveCopyPasteTempFiles/687474703a2f2f736f757263656d616b696e672e636f6d2f66696c65732f76322f636f6e74656e742f7061747465726e732f4d656d656e746f2d32782e706e67">
            <a:extLst>
              <a:ext uri="{FF2B5EF4-FFF2-40B4-BE49-F238E27FC236}">
                <a16:creationId xmlns:a16="http://schemas.microsoft.com/office/drawing/2014/main" id="{9674B1EE-F182-A14D-BA04-B2494815A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047" y="2086146"/>
            <a:ext cx="4658884" cy="1910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396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02900"/>
            <a:ext cx="4875936" cy="3865975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Понять, что такое состояние приложения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Изучить виды состояний</a:t>
            </a: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Обзор архитектурных паттернов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Обзор сложившихся практик по решению проблем управления состояний </a:t>
            </a:r>
          </a:p>
          <a:p>
            <a:pPr fontAlgn="base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833DB9-9470-1A46-B514-55FE27E7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36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F39908-3DA6-9A4F-85DF-8B590F5C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4225" y="1206222"/>
            <a:ext cx="6583074" cy="3462971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74D838B-ED04-6244-9337-3FF05B920A8F}"/>
              </a:ext>
            </a:extLst>
          </p:cNvPr>
          <p:cNvSpPr/>
          <p:nvPr/>
        </p:nvSpPr>
        <p:spPr>
          <a:xfrm>
            <a:off x="1707028" y="1717829"/>
            <a:ext cx="20393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Mobx</a:t>
            </a:r>
            <a:endParaRPr lang="ru-RU" sz="6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157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127E18-BC3C-514D-9BF6-49AA90693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242" y="1763093"/>
            <a:ext cx="6788953" cy="305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59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AD20E6-96E1-E64E-B2AD-E77EA0D8AB3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608" y="1174184"/>
            <a:ext cx="4448784" cy="279513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F3B43F-B015-1348-AE53-281642E70AB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664" y="954741"/>
            <a:ext cx="4729424" cy="296295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AEDAE20-7A48-D947-A6C8-DC9529311678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974" y="938702"/>
            <a:ext cx="6386052" cy="326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6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FF44EC-91B7-6E46-88C8-ECF8B21FB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389" y="1171859"/>
            <a:ext cx="6433709" cy="320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13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925351" y="1935684"/>
            <a:ext cx="6899232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URL </a:t>
            </a:r>
            <a:r>
              <a:rPr lang="ru-RU" sz="2400" b="1" dirty="0">
                <a:solidFill>
                  <a:srgbClr val="0070C0"/>
                </a:solidFill>
              </a:rPr>
              <a:t>и состояние маршрутизации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ru-RU" sz="2400" b="1" dirty="0">
                <a:solidFill>
                  <a:schemeClr val="tx1"/>
                </a:solidFill>
              </a:rPr>
              <a:t>Маршрутизации в приложении определяет где находится пользователь.</a:t>
            </a:r>
          </a:p>
        </p:txBody>
      </p:sp>
    </p:spTree>
    <p:extLst>
      <p:ext uri="{BB962C8B-B14F-4D97-AF65-F5344CB8AC3E}">
        <p14:creationId xmlns:p14="http://schemas.microsoft.com/office/powerpoint/2010/main" val="2926503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Вопросы?</a:t>
            </a:r>
          </a:p>
        </p:txBody>
      </p:sp>
      <p:sp>
        <p:nvSpPr>
          <p:cNvPr id="11" name="Подзаголовок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grpSp>
        <p:nvGrpSpPr>
          <p:cNvPr id="12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3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5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32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98637" y="930405"/>
            <a:ext cx="4875936" cy="3902851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Состояния приложения.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Рассмотрим виды состояний.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Посмотрим на популярные архитектурные паттерны.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Разберем основные практики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Mobx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Redux</a:t>
            </a:r>
            <a:r>
              <a:rPr lang="ru-RU">
                <a:solidFill>
                  <a:schemeClr val="tx1"/>
                </a:solidFill>
              </a:rPr>
              <a:t>,</a:t>
            </a:r>
            <a:r>
              <a:rPr lang="en-US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React Context API.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54262D-A1F6-7F4F-A530-0D8ED5D2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733919" y="1865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800" b="1" dirty="0">
                <a:solidFill>
                  <a:srgbClr val="0070C0"/>
                </a:solidFill>
              </a:rPr>
              <a:t>Состояние приложения </a:t>
            </a:r>
            <a:r>
              <a:rPr lang="ru-RU" sz="2400" b="1" dirty="0"/>
              <a:t>–</a:t>
            </a:r>
          </a:p>
          <a:p>
            <a:r>
              <a:rPr lang="ru-RU" sz="2400" b="1" dirty="0"/>
              <a:t>	это </a:t>
            </a:r>
            <a:r>
              <a:rPr lang="ru-RU" sz="2400" b="1"/>
              <a:t>сохраненные </a:t>
            </a:r>
            <a:endParaRPr lang="ru-RU" sz="2400" b="1" dirty="0"/>
          </a:p>
          <a:p>
            <a:r>
              <a:rPr lang="ru-RU" sz="2400" b="1" dirty="0"/>
              <a:t>           данные в переменных</a:t>
            </a:r>
          </a:p>
          <a:p>
            <a:endParaRPr lang="ru-RU" sz="2400" b="1" dirty="0"/>
          </a:p>
          <a:p>
            <a:r>
              <a:rPr lang="ru-RU" sz="2400" b="1" dirty="0"/>
              <a:t>	 </a:t>
            </a:r>
          </a:p>
          <a:p>
            <a:endParaRPr lang="ru-RU" sz="2400" b="1" dirty="0"/>
          </a:p>
          <a:p>
            <a:endParaRPr lang="ru-RU" sz="2400" dirty="0"/>
          </a:p>
          <a:p>
            <a:endParaRPr lang="ru-RU" sz="2400" dirty="0"/>
          </a:p>
          <a:p>
            <a:br>
              <a:rPr lang="ru-RU" sz="2400" dirty="0"/>
            </a:br>
            <a:endParaRPr sz="24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6C7062C-791F-9744-BA77-B259C8D89E33}"/>
              </a:ext>
            </a:extLst>
          </p:cNvPr>
          <p:cNvSpPr/>
          <p:nvPr/>
        </p:nvSpPr>
        <p:spPr>
          <a:xfrm>
            <a:off x="392681" y="1109229"/>
            <a:ext cx="32223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Приложения с состоянием</a:t>
            </a: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BCCFCAF-0F69-3B47-9E05-0629D474447C}"/>
              </a:ext>
            </a:extLst>
          </p:cNvPr>
          <p:cNvSpPr/>
          <p:nvPr/>
        </p:nvSpPr>
        <p:spPr>
          <a:xfrm>
            <a:off x="2247671" y="1985568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 number = 1;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 increment() 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return number++;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глобальная переменная изменяется: </a:t>
            </a:r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2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increment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412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6C7062C-791F-9744-BA77-B259C8D89E33}"/>
              </a:ext>
            </a:extLst>
          </p:cNvPr>
          <p:cNvSpPr/>
          <p:nvPr/>
        </p:nvSpPr>
        <p:spPr>
          <a:xfrm>
            <a:off x="1118450" y="1109229"/>
            <a:ext cx="33057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Приложения без состояния</a:t>
            </a: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61A66E6-75ED-484D-A6D6-5CE3E3F84651}"/>
              </a:ext>
            </a:extLst>
          </p:cNvPr>
          <p:cNvSpPr/>
          <p:nvPr/>
        </p:nvSpPr>
        <p:spPr>
          <a:xfrm>
            <a:off x="2138163" y="1985568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 number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1;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 increment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/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n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+ 1;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// глобальная переменная НЕ изменяется: возвращает 2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increment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ru-RU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29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887583" y="173756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/>
              <a:t>Какие данные хранить</a:t>
            </a:r>
            <a:r>
              <a:rPr lang="en-US" sz="2400" b="1" dirty="0"/>
              <a:t>?</a:t>
            </a:r>
          </a:p>
          <a:p>
            <a:r>
              <a:rPr lang="ru-RU" sz="2400" b="1" dirty="0"/>
              <a:t>Что храним в </a:t>
            </a:r>
            <a:r>
              <a:rPr lang="en-US" sz="2400" b="1" dirty="0"/>
              <a:t>URL?</a:t>
            </a:r>
          </a:p>
          <a:p>
            <a:r>
              <a:rPr lang="ru-RU" sz="2400" b="1" dirty="0"/>
              <a:t>Что нужно для </a:t>
            </a:r>
            <a:r>
              <a:rPr lang="en-US" sz="2400" b="1" dirty="0"/>
              <a:t>UI?</a:t>
            </a:r>
          </a:p>
          <a:p>
            <a:r>
              <a:rPr lang="ru-RU" sz="2400" b="1" dirty="0"/>
              <a:t>Как синхронизировать состояние? </a:t>
            </a:r>
          </a:p>
          <a:p>
            <a:endParaRPr lang="ru-RU" sz="2400" dirty="0"/>
          </a:p>
          <a:p>
            <a:endParaRPr lang="ru-RU" sz="2400" dirty="0"/>
          </a:p>
          <a:p>
            <a:br>
              <a:rPr lang="ru-RU" sz="2400" dirty="0"/>
            </a:br>
            <a:endParaRPr sz="24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94328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896983" y="89174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/>
              <a:t>Типы состояний: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Состояние сервера</a:t>
            </a: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Постоянное состояние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Состояние </a:t>
            </a:r>
            <a:r>
              <a:rPr lang="en-US" sz="2400" b="1" dirty="0"/>
              <a:t>URL </a:t>
            </a:r>
            <a:r>
              <a:rPr lang="ru-RU" sz="2400" b="1" dirty="0"/>
              <a:t> и маршрутизации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Состояние клиента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Локальное состояние интерфейса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/>
              <a:t>Временное состояние клиента</a:t>
            </a:r>
            <a:endParaRPr lang="en-US" sz="2400" b="1" dirty="0"/>
          </a:p>
          <a:p>
            <a:endParaRPr lang="ru-RU" sz="2400" b="1" dirty="0"/>
          </a:p>
          <a:p>
            <a:endParaRPr lang="ru-RU" sz="2400" dirty="0"/>
          </a:p>
          <a:p>
            <a:endParaRPr lang="ru-RU" sz="2400" dirty="0"/>
          </a:p>
          <a:p>
            <a:br>
              <a:rPr lang="ru-RU" sz="2400" dirty="0"/>
            </a:br>
            <a:endParaRPr sz="24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16508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Состояние приложения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950323" y="1950924"/>
            <a:ext cx="6264660" cy="287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Состояние сервера – </a:t>
            </a: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	хранится на сервере</a:t>
            </a:r>
          </a:p>
          <a:p>
            <a:r>
              <a:rPr lang="ru-RU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	и предоставляется через </a:t>
            </a:r>
            <a:r>
              <a:rPr lang="en-US" sz="2400" b="1" dirty="0">
                <a:solidFill>
                  <a:schemeClr val="tx1"/>
                </a:solidFill>
                <a:latin typeface="+mn-lt"/>
                <a:ea typeface="Tahoma"/>
                <a:cs typeface="Tahoma"/>
                <a:sym typeface="Tahoma"/>
              </a:rPr>
              <a:t>REST</a:t>
            </a:r>
            <a:endParaRPr sz="2400" b="1" dirty="0">
              <a:solidFill>
                <a:schemeClr val="tx1"/>
              </a:solidFill>
              <a:latin typeface="+mn-lt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02468638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9413</TotalTime>
  <Words>248</Words>
  <Application>Microsoft Macintosh PowerPoint</Application>
  <PresentationFormat>Экран (16:9)</PresentationFormat>
  <Paragraphs>104</Paragraphs>
  <Slides>25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Times New Roman</vt:lpstr>
      <vt:lpstr>Calibri</vt:lpstr>
      <vt:lpstr>Arial</vt:lpstr>
      <vt:lpstr>Tahoma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Вопросы?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145</cp:revision>
  <dcterms:modified xsi:type="dcterms:W3CDTF">2019-09-19T04:01:00Z</dcterms:modified>
</cp:coreProperties>
</file>